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roadway" pitchFamily="82" charset="0"/>
              </a:rPr>
              <a:t>Snow Girl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Broadway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981200"/>
            <a:ext cx="6705600" cy="2819400"/>
          </a:xfrm>
        </p:spPr>
        <p:txBody>
          <a:bodyPr/>
          <a:lstStyle/>
          <a:p>
            <a:r>
              <a:rPr lang="en-US" dirty="0" smtClean="0">
                <a:latin typeface="Bradley Hand ITC" pitchFamily="66" charset="0"/>
              </a:rPr>
              <a:t>A song by:</a:t>
            </a:r>
          </a:p>
          <a:p>
            <a:r>
              <a:rPr lang="en-US" sz="60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Rama Dadoush</a:t>
            </a:r>
          </a:p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11</a:t>
            </a:r>
            <a:r>
              <a:rPr lang="en-US" baseline="300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th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 Grade \2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956840"/>
      </p:ext>
    </p:extLst>
  </p:cSld>
  <p:clrMapOvr>
    <a:masterClrMapping/>
  </p:clrMapOvr>
  <p:transition spd="slow" advClick="0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81000"/>
            <a:ext cx="6400800" cy="6248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Curlz MT" pitchFamily="82" charset="0"/>
              </a:rPr>
              <a:t>A girl standin' in the snow </a:t>
            </a:r>
          </a:p>
          <a:p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Curlz MT" pitchFamily="82" charset="0"/>
              </a:rPr>
              <a:t>while the wind's startin' to blow </a:t>
            </a:r>
          </a:p>
          <a:p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Curlz MT" pitchFamily="82" charset="0"/>
              </a:rPr>
              <a:t>She’s not movin' or even breath </a:t>
            </a:r>
          </a:p>
          <a:p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Curlz MT" pitchFamily="82" charset="0"/>
              </a:rPr>
              <a:t>hidin' the fear underneath</a:t>
            </a:r>
          </a:p>
          <a:p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Curlz MT" pitchFamily="82" charset="0"/>
              </a:rPr>
              <a:t>Calling the souls from a forbidden place</a:t>
            </a:r>
          </a:p>
          <a:p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Curlz MT" pitchFamily="82" charset="0"/>
              </a:rPr>
              <a:t>... where </a:t>
            </a:r>
            <a:r>
              <a:rPr lang="en-US" sz="2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Curlz MT" pitchFamily="82" charset="0"/>
              </a:rPr>
              <a:t>her </a:t>
            </a: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Curlz MT" pitchFamily="82" charset="0"/>
              </a:rPr>
              <a:t>dreams embrace</a:t>
            </a:r>
          </a:p>
          <a:p>
            <a:r>
              <a:rPr lang="en-US" sz="2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Curlz MT" pitchFamily="82" charset="0"/>
              </a:rPr>
              <a:t>Them and lockin</a:t>
            </a: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Curlz MT" pitchFamily="82" charset="0"/>
              </a:rPr>
              <a:t>' them in a jail of glass</a:t>
            </a:r>
          </a:p>
          <a:p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Curlz MT" pitchFamily="82" charset="0"/>
              </a:rPr>
              <a:t>where reflections're making them dance</a:t>
            </a:r>
          </a:p>
          <a:p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Curlz MT" pitchFamily="82" charset="0"/>
              </a:rPr>
              <a:t>transform them to a shady forest</a:t>
            </a:r>
          </a:p>
          <a:p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Curlz MT" pitchFamily="82" charset="0"/>
              </a:rPr>
              <a:t>riding the words of fear</a:t>
            </a:r>
          </a:p>
          <a:p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Curlz MT" pitchFamily="82" charset="0"/>
              </a:rPr>
              <a:t>still till now hiding the </a:t>
            </a:r>
            <a:r>
              <a:rPr lang="en-US" sz="2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Curlz MT" pitchFamily="82" charset="0"/>
              </a:rPr>
              <a:t>tear</a:t>
            </a:r>
            <a:endParaRPr lang="en-US" sz="2800" dirty="0">
              <a:solidFill>
                <a:schemeClr val="accent3">
                  <a:lumMod val="20000"/>
                  <a:lumOff val="80000"/>
                </a:schemeClr>
              </a:solidFill>
              <a:latin typeface="Curlz MT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3390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2672"/>
            <a:ext cx="9144000" cy="6255328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cript MT Bold" pitchFamily="66" charset="0"/>
              </a:rPr>
              <a:t>lookin' afar tryin' to hear</a:t>
            </a:r>
          </a:p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cript MT Bold" pitchFamily="66" charset="0"/>
              </a:rPr>
              <a:t>it's a suffocated voice</a:t>
            </a:r>
          </a:p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cript MT Bold" pitchFamily="66" charset="0"/>
              </a:rPr>
              <a:t>blockin' away all the noise</a:t>
            </a:r>
          </a:p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cript MT Bold" pitchFamily="66" charset="0"/>
              </a:rPr>
              <a:t>following that voice away</a:t>
            </a:r>
          </a:p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cript MT Bold" pitchFamily="66" charset="0"/>
              </a:rPr>
              <a:t>behind the wall of reality</a:t>
            </a:r>
          </a:p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cript MT Bold" pitchFamily="66" charset="0"/>
              </a:rPr>
              <a:t>there's no chance for them to stay</a:t>
            </a:r>
          </a:p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cript MT Bold" pitchFamily="66" charset="0"/>
              </a:rPr>
              <a:t>they're back to their forbidden world</a:t>
            </a:r>
          </a:p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cript MT Bold" pitchFamily="66" charset="0"/>
              </a:rPr>
              <a:t>their coming here was alill bit odd</a:t>
            </a:r>
          </a:p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cript MT Bold" pitchFamily="66" charset="0"/>
              </a:rPr>
              <a:t>now they're back and there's no chance</a:t>
            </a:r>
          </a:p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cript MT Bold" pitchFamily="66" charset="0"/>
              </a:rPr>
              <a:t>for them to come and hug that girl</a:t>
            </a:r>
          </a:p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cript MT Bold" pitchFamily="66" charset="0"/>
              </a:rPr>
              <a:t>she's always gonna stand under the snow</a:t>
            </a:r>
          </a:p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cript MT Bold" pitchFamily="66" charset="0"/>
              </a:rPr>
              <a:t>and the wind will always gonna blow</a:t>
            </a:r>
          </a:p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cript MT Bold" pitchFamily="66" charset="0"/>
              </a:rPr>
              <a:t>away from her soul</a:t>
            </a:r>
          </a:p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cript MT Bold" pitchFamily="66" charset="0"/>
              </a:rPr>
              <a:t>away from the world</a:t>
            </a:r>
          </a:p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cript MT Bold" pitchFamily="66" charset="0"/>
              </a:rPr>
              <a:t>flying away to that place</a:t>
            </a:r>
          </a:p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cript MT Bold" pitchFamily="66" charset="0"/>
              </a:rPr>
              <a:t>where she doesn't have to have her soul.</a:t>
            </a:r>
          </a:p>
          <a:p>
            <a:endParaRPr lang="en-US" sz="2000" dirty="0">
              <a:latin typeface="Script MT Bold" pitchFamily="66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9410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0"/>
                            </p:stCondLst>
                            <p:childTnLst>
                              <p:par>
                                <p:cTn id="5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0"/>
                            </p:stCondLst>
                            <p:childTnLst>
                              <p:par>
                                <p:cTn id="6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43200"/>
            <a:ext cx="6400800" cy="17526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ler" pitchFamily="82" charset="0"/>
              </a:rPr>
              <a:t>The End…..</a:t>
            </a:r>
            <a:endParaRPr lang="en-US" sz="60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ller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4962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182</Words>
  <Application>Microsoft Office PowerPoint</Application>
  <PresentationFormat>عرض على الشاشة (3:4)‏</PresentationFormat>
  <Paragraphs>32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Office Theme</vt:lpstr>
      <vt:lpstr>Snow Girl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Snow Girl</dc:title>
  <dc:creator>Symphony Of Anarchy</dc:creator>
  <cp:lastModifiedBy>Gomana</cp:lastModifiedBy>
  <cp:revision>5</cp:revision>
  <dcterms:created xsi:type="dcterms:W3CDTF">2006-08-16T00:00:00Z</dcterms:created>
  <dcterms:modified xsi:type="dcterms:W3CDTF">2011-12-31T16:02:41Z</dcterms:modified>
</cp:coreProperties>
</file>